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2" r:id="rId5"/>
    <p:sldId id="261" r:id="rId6"/>
    <p:sldId id="258" r:id="rId7"/>
    <p:sldId id="263" r:id="rId8"/>
    <p:sldId id="264" r:id="rId9"/>
    <p:sldId id="266" r:id="rId10"/>
    <p:sldId id="267" r:id="rId11"/>
    <p:sldId id="268" r:id="rId12"/>
    <p:sldId id="269" r:id="rId13"/>
    <p:sldId id="271" r:id="rId14"/>
    <p:sldId id="272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umatytoji sekcija" id="{22750F43-0B40-4B42-9A18-4E665BD7A255}">
          <p14:sldIdLst>
            <p14:sldId id="256"/>
            <p14:sldId id="257"/>
            <p14:sldId id="259"/>
            <p14:sldId id="262"/>
            <p14:sldId id="261"/>
            <p14:sldId id="258"/>
            <p14:sldId id="263"/>
            <p14:sldId id="264"/>
            <p14:sldId id="266"/>
            <p14:sldId id="267"/>
            <p14:sldId id="268"/>
            <p14:sldId id="269"/>
            <p14:sldId id="271"/>
            <p14:sldId id="272"/>
          </p14:sldIdLst>
        </p14:section>
        <p14:section name="Sekcija be pavadinimo" id="{6E0C8025-5B46-467C-B997-F59980ECA445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44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0344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2903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655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6165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6003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2939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93360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281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999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5073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45866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6546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8017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00815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7735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A4D7A-D0F9-47C5-B698-C0FCBE48B35B}" type="datetimeFigureOut">
              <a:rPr lang="lt-LT" smtClean="0"/>
              <a:t>2024-11-07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E1C1ECF-1B69-48FA-835F-636ADD15171C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4070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57942"/>
            <a:ext cx="9144000" cy="2892829"/>
          </a:xfrm>
        </p:spPr>
        <p:txBody>
          <a:bodyPr>
            <a:normAutofit/>
          </a:bodyPr>
          <a:lstStyle/>
          <a:p>
            <a:pPr algn="ctr"/>
            <a:r>
              <a:rPr lang="lt-LT" sz="3200" b="1" dirty="0" smtClean="0">
                <a:latin typeface="Monotype Corsiva" panose="03010101010201010101" pitchFamily="66" charset="0"/>
              </a:rPr>
              <a:t>KAUNO LOPŠELIS-DARŽELIS „NAMINUKAS </a:t>
            </a:r>
            <a:br>
              <a:rPr lang="lt-LT" sz="3200" b="1" dirty="0" smtClean="0">
                <a:latin typeface="Monotype Corsiva" panose="03010101010201010101" pitchFamily="66" charset="0"/>
              </a:rPr>
            </a:br>
            <a:r>
              <a:rPr lang="lt-LT" sz="3200" b="1" dirty="0" smtClean="0">
                <a:latin typeface="Monotype Corsiva" panose="03010101010201010101" pitchFamily="66" charset="0"/>
              </a:rPr>
              <a:t>„BORUŽĖLIŲ“ GRUPĖS AKIMIRKOS IŠ PROJEKTO </a:t>
            </a:r>
            <a:br>
              <a:rPr lang="lt-LT" sz="3200" b="1" dirty="0" smtClean="0">
                <a:latin typeface="Monotype Corsiva" panose="03010101010201010101" pitchFamily="66" charset="0"/>
              </a:rPr>
            </a:br>
            <a:r>
              <a:rPr lang="lt-LT" sz="3200" b="1" dirty="0" smtClean="0">
                <a:latin typeface="Monotype Corsiva" panose="03010101010201010101" pitchFamily="66" charset="0"/>
              </a:rPr>
              <a:t>„VIRTUVĖS PASLAPTYS“</a:t>
            </a:r>
            <a:br>
              <a:rPr lang="lt-LT" sz="3200" b="1" dirty="0" smtClean="0">
                <a:latin typeface="Monotype Corsiva" panose="03010101010201010101" pitchFamily="66" charset="0"/>
              </a:rPr>
            </a:br>
            <a:r>
              <a:rPr lang="lt-LT" sz="2000" dirty="0" smtClean="0">
                <a:latin typeface="Monotype Corsiva" panose="03010101010201010101" pitchFamily="66" charset="0"/>
              </a:rPr>
              <a:t/>
            </a:r>
            <a:br>
              <a:rPr lang="lt-LT" sz="2000" dirty="0" smtClean="0">
                <a:latin typeface="Monotype Corsiva" panose="03010101010201010101" pitchFamily="66" charset="0"/>
              </a:rPr>
            </a:br>
            <a:r>
              <a:rPr lang="lt-LT" sz="2000" dirty="0" smtClean="0">
                <a:latin typeface="Monotype Corsiva" panose="03010101010201010101" pitchFamily="66" charset="0"/>
              </a:rPr>
              <a:t/>
            </a:r>
            <a:br>
              <a:rPr lang="lt-LT" sz="2000" dirty="0" smtClean="0">
                <a:latin typeface="Monotype Corsiva" panose="03010101010201010101" pitchFamily="66" charset="0"/>
              </a:rPr>
            </a:br>
            <a:r>
              <a:rPr lang="lt-LT" sz="1600" b="1" dirty="0" smtClean="0">
                <a:latin typeface="Monotype Corsiva" panose="03010101010201010101" pitchFamily="66" charset="0"/>
              </a:rPr>
              <a:t>MĖGSTAMIAUSI VAIKŲ PATIEKALAI</a:t>
            </a:r>
            <a:endParaRPr lang="lt-LT" sz="1600" b="1" dirty="0">
              <a:latin typeface="Monotype Corsiva" panose="03010101010201010101" pitchFamily="66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7489766" y="5727469"/>
            <a:ext cx="4330931" cy="897266"/>
          </a:xfrm>
        </p:spPr>
        <p:txBody>
          <a:bodyPr>
            <a:normAutofit fontScale="85000" lnSpcReduction="20000"/>
          </a:bodyPr>
          <a:lstStyle/>
          <a:p>
            <a:endParaRPr lang="lt-LT" dirty="0"/>
          </a:p>
          <a:p>
            <a:r>
              <a:rPr lang="lt-LT" dirty="0"/>
              <a:t> </a:t>
            </a:r>
            <a:r>
              <a:rPr lang="lt-LT" sz="2100" b="1" dirty="0">
                <a:latin typeface="Monotype Corsiva" panose="03010101010201010101" pitchFamily="66" charset="0"/>
              </a:rPr>
              <a:t>Parengė „Boružėlių“ </a:t>
            </a:r>
            <a:r>
              <a:rPr lang="lt-LT" sz="2100" b="1" dirty="0" err="1">
                <a:latin typeface="Monotype Corsiva" panose="03010101010201010101" pitchFamily="66" charset="0"/>
              </a:rPr>
              <a:t>gr</a:t>
            </a:r>
            <a:r>
              <a:rPr lang="lt-LT" sz="2100" b="1" dirty="0">
                <a:latin typeface="Monotype Corsiva" panose="03010101010201010101" pitchFamily="66" charset="0"/>
              </a:rPr>
              <a:t>. priešmokyklinio </a:t>
            </a:r>
            <a:r>
              <a:rPr lang="lt-LT" sz="2100" b="1" dirty="0" smtClean="0">
                <a:latin typeface="Monotype Corsiva" panose="03010101010201010101" pitchFamily="66" charset="0"/>
              </a:rPr>
              <a:t>ugdymo mokytojos </a:t>
            </a:r>
            <a:r>
              <a:rPr lang="lt-LT" sz="2100" b="1" dirty="0">
                <a:latin typeface="Monotype Corsiva" panose="03010101010201010101" pitchFamily="66" charset="0"/>
              </a:rPr>
              <a:t>Irma </a:t>
            </a:r>
            <a:r>
              <a:rPr lang="lt-LT" sz="2100" b="1" dirty="0" smtClean="0">
                <a:latin typeface="Monotype Corsiva" panose="03010101010201010101" pitchFamily="66" charset="0"/>
              </a:rPr>
              <a:t>Smilgienė, Inga </a:t>
            </a:r>
            <a:r>
              <a:rPr lang="lt-LT" sz="2100" b="1" dirty="0" err="1" smtClean="0">
                <a:latin typeface="Monotype Corsiva" panose="03010101010201010101" pitchFamily="66" charset="0"/>
              </a:rPr>
              <a:t>Grušpalkienė</a:t>
            </a:r>
            <a:endParaRPr lang="lt-LT" sz="2100" dirty="0">
              <a:latin typeface="Monotype Corsiva" panose="03010101010201010101" pitchFamily="66" charset="0"/>
            </a:endParaRPr>
          </a:p>
        </p:txBody>
      </p:sp>
      <p:pic>
        <p:nvPicPr>
          <p:cNvPr id="6" name="Paveikslėlis 5" descr="Niño chef de dibujos animados Vector Pre... | Premium Vector #Freepik #vector #caracter #dibujos-animados #cocinero #lind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853" y="2056071"/>
            <a:ext cx="2744500" cy="367139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</p:pic>
      <p:pic>
        <p:nvPicPr>
          <p:cNvPr id="4" name="Paveikslėlis 3" descr="Girl Cookies Cooking - Free vector graphic on Pixaba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396" y="2731855"/>
            <a:ext cx="2294597" cy="378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3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03514" y="1250301"/>
            <a:ext cx="10515600" cy="761935"/>
          </a:xfrm>
        </p:spPr>
        <p:txBody>
          <a:bodyPr>
            <a:normAutofit fontScale="90000"/>
          </a:bodyPr>
          <a:lstStyle/>
          <a:p>
            <a:r>
              <a:rPr lang="lt-LT" sz="18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TIKSLAS:</a:t>
            </a:r>
            <a:r>
              <a:rPr lang="lt-LT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FORMUOTI SVEIKOS GYVENSENOS, KAIP VISUMOS SAMPRATĄ.</a:t>
            </a:r>
            <a:b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199" y="1825625"/>
            <a:ext cx="10515601" cy="3903372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UŽDAVINIAI:</a:t>
            </a:r>
          </a:p>
          <a:p>
            <a:pPr marL="0" indent="0">
              <a:buNone/>
            </a:pPr>
            <a:endParaRPr lang="lt-LT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SUPAŽINDINTI VAIKUS SU  PRODUKTŲ  (DARŽOVIŲ IR VAISIŲ ) ĮVAIROVE,  JŲ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NAUDINGOMIS SAVYBĖMIS IR SVARBA ŽMOGAUS GYVENIME.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UGDYTI DRAUGIŠKUMĄ, SUŽADINTI TEIGIAMAS EMOCIJAS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PLĖSTI VAIKŲ ŽINIAS APIE TAI, KOKIE PRODUKTAI BŪTINI JIEMS KIEKVIENĄ DIENĄ;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INICIJUOTI BEI ORGANIZUOTI ĮVAIRIĄ SVEIKĄ MITYBĄ PROPAGUOJANČIĄ VEIKLĄ.</a:t>
            </a:r>
          </a:p>
          <a:p>
            <a:pPr marL="0" lvl="0" indent="0">
              <a:buNone/>
            </a:pPr>
            <a:endParaRPr lang="lt-LT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635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11968"/>
            <a:ext cx="10515600" cy="445431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KEPAME OBUOLIŲ PYRAGĄ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56" y="557399"/>
            <a:ext cx="4671337" cy="2020757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56" y="2744894"/>
            <a:ext cx="4671337" cy="191291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56" y="4824544"/>
            <a:ext cx="4671337" cy="1912912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4" y="557399"/>
            <a:ext cx="4721803" cy="1933578"/>
          </a:xfrm>
          <a:prstGeom prst="rect">
            <a:avLst/>
          </a:prstGeom>
        </p:spPr>
      </p:pic>
      <p:pic>
        <p:nvPicPr>
          <p:cNvPr id="8" name="Turinio vietos rezervavimo ženklas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3" y="2690971"/>
            <a:ext cx="4721803" cy="1933578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883" y="4803878"/>
            <a:ext cx="4721803" cy="193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6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9"/>
          <a:stretch/>
        </p:blipFill>
        <p:spPr>
          <a:xfrm rot="5400000">
            <a:off x="-1447411" y="1790551"/>
            <a:ext cx="6376896" cy="3251235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47340" r="25740" b="2870"/>
          <a:stretch/>
        </p:blipFill>
        <p:spPr>
          <a:xfrm>
            <a:off x="3586128" y="232417"/>
            <a:ext cx="8195993" cy="2652099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28" y="3241964"/>
            <a:ext cx="8211606" cy="336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5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130628"/>
            <a:ext cx="10515600" cy="526077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GAMINAME ŽELĖ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Turinio vietos rezervavimo ženklas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5" y="939338"/>
            <a:ext cx="5463666" cy="2237371"/>
          </a:xfr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4"/>
          <a:stretch/>
        </p:blipFill>
        <p:spPr>
          <a:xfrm>
            <a:off x="303415" y="3769264"/>
            <a:ext cx="5463665" cy="2387894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2764"/>
          <a:stretch/>
        </p:blipFill>
        <p:spPr>
          <a:xfrm>
            <a:off x="6424921" y="919507"/>
            <a:ext cx="4856918" cy="2277031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51"/>
          <a:stretch/>
        </p:blipFill>
        <p:spPr>
          <a:xfrm>
            <a:off x="6424921" y="3769264"/>
            <a:ext cx="4856918" cy="238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7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6" r="8294"/>
          <a:stretch/>
        </p:blipFill>
        <p:spPr>
          <a:xfrm rot="5400000">
            <a:off x="-1445494" y="1925036"/>
            <a:ext cx="5917607" cy="2739698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" r="9093"/>
          <a:stretch/>
        </p:blipFill>
        <p:spPr>
          <a:xfrm rot="5400000">
            <a:off x="1542913" y="1883625"/>
            <a:ext cx="5878111" cy="2783024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3" r="11114"/>
          <a:stretch/>
        </p:blipFill>
        <p:spPr>
          <a:xfrm rot="5400000">
            <a:off x="4627431" y="1854621"/>
            <a:ext cx="5890701" cy="2853621"/>
          </a:xfrm>
          <a:prstGeom prst="rect">
            <a:avLst/>
          </a:prstGeom>
        </p:spPr>
      </p:pic>
      <p:pic>
        <p:nvPicPr>
          <p:cNvPr id="8" name="Turinio vietos rezervavimo ženklas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t="16126" r="23919"/>
          <a:stretch/>
        </p:blipFill>
        <p:spPr>
          <a:xfrm rot="5400000">
            <a:off x="7707851" y="1856208"/>
            <a:ext cx="5878109" cy="283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2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8" t="477" r="30070" b="-477"/>
          <a:stretch/>
        </p:blipFill>
        <p:spPr>
          <a:xfrm>
            <a:off x="111966" y="541175"/>
            <a:ext cx="8520298" cy="570100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5" r="14932"/>
          <a:stretch/>
        </p:blipFill>
        <p:spPr>
          <a:xfrm rot="5400000">
            <a:off x="7554530" y="1806872"/>
            <a:ext cx="5710335" cy="316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7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26232" y="141191"/>
            <a:ext cx="10627567" cy="502621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VAISIŲ KOKTEILIS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3969" y="1045504"/>
            <a:ext cx="2989615" cy="2242211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3970" y="4129134"/>
            <a:ext cx="2989615" cy="2242211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6889" y="1432035"/>
            <a:ext cx="6081868" cy="4561401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64551" y="1430958"/>
            <a:ext cx="6073244" cy="455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1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205273"/>
            <a:ext cx="10515600" cy="811765"/>
          </a:xfrm>
        </p:spPr>
        <p:txBody>
          <a:bodyPr>
            <a:noAutofit/>
          </a:bodyPr>
          <a:lstStyle/>
          <a:p>
            <a:pPr algn="ctr"/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TĖVAI-VAIKAMS</a:t>
            </a: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„KUKURŪZŲ FIESTA“</a:t>
            </a: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46" y="1212980"/>
            <a:ext cx="4420361" cy="1810138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638" y="1212980"/>
            <a:ext cx="4693787" cy="1922106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9" t="13118" r="250" b="1364"/>
          <a:stretch/>
        </p:blipFill>
        <p:spPr>
          <a:xfrm>
            <a:off x="7347427" y="3979426"/>
            <a:ext cx="4692998" cy="2304661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3" t="15948" r="18113" b="-374"/>
          <a:stretch/>
        </p:blipFill>
        <p:spPr>
          <a:xfrm>
            <a:off x="238546" y="3956180"/>
            <a:ext cx="4390482" cy="2327907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/>
          <a:stretch/>
        </p:blipFill>
        <p:spPr>
          <a:xfrm rot="5400000">
            <a:off x="3324339" y="2683737"/>
            <a:ext cx="5327777" cy="238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5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94184" y="351687"/>
            <a:ext cx="10515600" cy="876128"/>
          </a:xfrm>
        </p:spPr>
        <p:txBody>
          <a:bodyPr>
            <a:normAutofit/>
          </a:bodyPr>
          <a:lstStyle/>
          <a:p>
            <a:pPr algn="ctr"/>
            <a:r>
              <a:rPr lang="lt-LT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VAIKAI NAMUOSE, KARTU SU TĖVELIAIS, GAMINO SAVO MĖGSTAMIAUSIUS PATIEKALUS</a:t>
            </a:r>
            <a:endParaRPr lang="lt-LT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9" t="18788" r="17229" b="22122"/>
          <a:stretch/>
        </p:blipFill>
        <p:spPr>
          <a:xfrm>
            <a:off x="262259" y="1293455"/>
            <a:ext cx="3684590" cy="239498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7" t="19697" r="15942" b="22122"/>
          <a:stretch/>
        </p:blipFill>
        <p:spPr>
          <a:xfrm>
            <a:off x="4130148" y="1156700"/>
            <a:ext cx="3713840" cy="247589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3" t="20732" r="17091" b="10975"/>
          <a:stretch/>
        </p:blipFill>
        <p:spPr>
          <a:xfrm>
            <a:off x="4130148" y="3818909"/>
            <a:ext cx="3773728" cy="2523328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9" t="15053" r="12839" b="23333"/>
          <a:stretch/>
        </p:blipFill>
        <p:spPr>
          <a:xfrm>
            <a:off x="262259" y="3819719"/>
            <a:ext cx="3684590" cy="2522518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7" t="19456" r="16168" b="24625"/>
          <a:stretch/>
        </p:blipFill>
        <p:spPr>
          <a:xfrm>
            <a:off x="8027287" y="1110414"/>
            <a:ext cx="3829294" cy="2522179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4" t="15646" r="14512" b="26531"/>
          <a:stretch/>
        </p:blipFill>
        <p:spPr>
          <a:xfrm>
            <a:off x="8122803" y="3818909"/>
            <a:ext cx="3806938" cy="247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5" t="17273" r="18394" b="23740"/>
          <a:stretch/>
        </p:blipFill>
        <p:spPr>
          <a:xfrm>
            <a:off x="173797" y="419634"/>
            <a:ext cx="4230252" cy="3119146"/>
          </a:xfrm>
          <a:prstGeom prst="rect">
            <a:avLst/>
          </a:prstGeom>
        </p:spPr>
      </p:pic>
      <p:pic>
        <p:nvPicPr>
          <p:cNvPr id="8" name="Paveikslėlis 7" descr="C:\Users\Kompas\Downloads\IMG_3444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221772" y="1763365"/>
            <a:ext cx="6018487" cy="3331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aveikslėlis 9" descr="C:\Users\Kompas\Downloads\IMG_3423.jpe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21"/>
          <a:stretch/>
        </p:blipFill>
        <p:spPr bwMode="auto">
          <a:xfrm>
            <a:off x="4737155" y="419634"/>
            <a:ext cx="3632404" cy="60184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aveikslėlis 14" descr="C:\Users\Kompas\Downloads\100000125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94"/>
          <a:stretch/>
        </p:blipFill>
        <p:spPr bwMode="auto">
          <a:xfrm>
            <a:off x="173797" y="3869471"/>
            <a:ext cx="2067686" cy="2568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aveikslėlis 15" descr="C:\Users\Kompas\Downloads\100000126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28"/>
          <a:stretch/>
        </p:blipFill>
        <p:spPr bwMode="auto">
          <a:xfrm>
            <a:off x="2437425" y="3869470"/>
            <a:ext cx="1966623" cy="2568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913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 descr="C:\Users\Kompas\Downloads\IMG_5131.jpe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894" y="440611"/>
            <a:ext cx="3247052" cy="551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aveikslėlis 4" descr="C:\Users\Kompas\Downloads\20241020_150301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4"/>
          <a:stretch/>
        </p:blipFill>
        <p:spPr bwMode="auto">
          <a:xfrm rot="5400000">
            <a:off x="-736759" y="1371081"/>
            <a:ext cx="5546530" cy="3685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aveikslėlis 5" descr="C:\Users\Kompas\Downloads\20241017_184030~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538" y="440611"/>
            <a:ext cx="4177004" cy="55537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tačiakampis 1"/>
          <p:cNvSpPr/>
          <p:nvPr/>
        </p:nvSpPr>
        <p:spPr>
          <a:xfrm>
            <a:off x="5009003" y="3244334"/>
            <a:ext cx="2173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DS43 779 HEH HFT </a:t>
            </a:r>
          </a:p>
        </p:txBody>
      </p:sp>
    </p:spTree>
    <p:extLst>
      <p:ext uri="{BB962C8B-B14F-4D97-AF65-F5344CB8AC3E}">
        <p14:creationId xmlns:p14="http://schemas.microsoft.com/office/powerpoint/2010/main" val="351958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92925" y="224444"/>
            <a:ext cx="8911687" cy="631767"/>
          </a:xfrm>
        </p:spPr>
        <p:txBody>
          <a:bodyPr>
            <a:noAutofit/>
          </a:bodyPr>
          <a:lstStyle/>
          <a:p>
            <a:pPr algn="ctr"/>
            <a:r>
              <a:rPr lang="lt-LT" sz="2000" b="1" cap="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,,</a:t>
            </a:r>
            <a:r>
              <a:rPr lang="lt-LT" sz="20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EKSKURSIJA“ Į DARŽELIO VIRTUVĘ</a:t>
            </a:r>
            <a:br>
              <a:rPr lang="lt-LT" sz="20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0"/>
          <a:stretch/>
        </p:blipFill>
        <p:spPr>
          <a:xfrm>
            <a:off x="3443281" y="856210"/>
            <a:ext cx="4089575" cy="5877099"/>
          </a:xfrm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09" y="856211"/>
            <a:ext cx="2845977" cy="2801389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59941" y="1598119"/>
            <a:ext cx="5935288" cy="4451470"/>
          </a:xfrm>
          <a:prstGeom prst="rect">
            <a:avLst/>
          </a:prstGeom>
        </p:spPr>
      </p:pic>
      <p:pic>
        <p:nvPicPr>
          <p:cNvPr id="16" name="Paveikslėlis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0"/>
          <a:stretch/>
        </p:blipFill>
        <p:spPr>
          <a:xfrm rot="5400000">
            <a:off x="370240" y="3829264"/>
            <a:ext cx="2962114" cy="284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4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" r="18381"/>
          <a:stretch/>
        </p:blipFill>
        <p:spPr>
          <a:xfrm rot="5400000">
            <a:off x="350363" y="3166503"/>
            <a:ext cx="3509649" cy="3427813"/>
          </a:xfr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r="-3812"/>
          <a:stretch/>
        </p:blipFill>
        <p:spPr>
          <a:xfrm>
            <a:off x="4144735" y="123704"/>
            <a:ext cx="2834640" cy="2827314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" r="5856"/>
          <a:stretch/>
        </p:blipFill>
        <p:spPr>
          <a:xfrm>
            <a:off x="4144735" y="3125584"/>
            <a:ext cx="2834640" cy="3509650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65"/>
          <a:stretch/>
        </p:blipFill>
        <p:spPr>
          <a:xfrm>
            <a:off x="391282" y="141462"/>
            <a:ext cx="3427813" cy="2809556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20" y="141462"/>
            <a:ext cx="4870330" cy="649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9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270589"/>
            <a:ext cx="10515600" cy="1054358"/>
          </a:xfrm>
        </p:spPr>
        <p:txBody>
          <a:bodyPr>
            <a:normAutofit fontScale="90000"/>
          </a:bodyPr>
          <a:lstStyle/>
          <a:p>
            <a:pPr algn="ctr"/>
            <a: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APIBENDRINIMAS</a:t>
            </a:r>
            <a:br>
              <a:rPr lang="lt-LT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483567"/>
            <a:ext cx="10209245" cy="4450702"/>
          </a:xfrm>
        </p:spPr>
        <p:txBody>
          <a:bodyPr>
            <a:normAutofit/>
          </a:bodyPr>
          <a:lstStyle/>
          <a:p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PROJEKTAS VAIKAMS BUVO NE TIK NAUDINGAS, BET IR LABAI ĮDOMUS. TAI ATSISPINDĖJO JŲ ĮSITRAUKIMU Į VEIKLAS. VAIKAI NORIAI ATLIKO PAVESTAS UŽDUOTIS, BENDRADARBIAVO IR ĮGYVENDINO IŠKELTUS TIKSLUS. 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PROJEKTO METU VIENI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KITIEMS PRISTATĖ </a:t>
            </a:r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NAMUOSE GAMINTŲ SAVO MĖGSTAMIAUSIŲ PATIEKALŲ RECEPTUS, IŠMOKO KULTŪRINGO ELGESIO PRIE STALO.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PRAPLĖTĖ ŽINIAS APIE SVEIKĄ – NESVEIKĄ MAISTĄ.</a:t>
            </a:r>
          </a:p>
          <a:p>
            <a:r>
              <a:rPr lang="lt-L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PROJEKTĄ UŽBAIGĖME PARODA DARŽELIO BENDRUOMENEI „MĖGSTAMIAUSI VAIKŲ PATIEKALAI IR JŲ RECEPTAI.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776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nabždesys">
  <a:themeElements>
    <a:clrScheme name="Šnabždesy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268</TotalTime>
  <Words>208</Words>
  <Application>Microsoft Office PowerPoint</Application>
  <PresentationFormat>Plačiaekranė</PresentationFormat>
  <Paragraphs>23</Paragraphs>
  <Slides>15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Monotype Corsiva</vt:lpstr>
      <vt:lpstr>Times New Roman</vt:lpstr>
      <vt:lpstr>Wingdings 3</vt:lpstr>
      <vt:lpstr>Šnabždesys</vt:lpstr>
      <vt:lpstr>KAUNO LOPŠELIS-DARŽELIS „NAMINUKAS  „BORUŽĖLIŲ“ GRUPĖS AKIMIRKOS IŠ PROJEKTO  „VIRTUVĖS PASLAPTYS“   MĖGSTAMIAUSI VAIKŲ PATIEKALAI</vt:lpstr>
      <vt:lpstr>TIKSLAS:  FORMUOTI SVEIKOS GYVENSENOS, KAIP VISUMOS SAMPRATĄ.  </vt:lpstr>
      <vt:lpstr>KEPAME OBUOLIŲ PYRAGĄ</vt:lpstr>
      <vt:lpstr>„PowerPoint“ pateiktis</vt:lpstr>
      <vt:lpstr>GAMINAME ŽELĖ</vt:lpstr>
      <vt:lpstr>„PowerPoint“ pateiktis</vt:lpstr>
      <vt:lpstr>„PowerPoint“ pateiktis</vt:lpstr>
      <vt:lpstr>VAISIŲ KOKTEILIS</vt:lpstr>
      <vt:lpstr>TĖVAI-VAIKAMS  „KUKURŪZŲ FIESTA“</vt:lpstr>
      <vt:lpstr>VAIKAI NAMUOSE, KARTU SU TĖVELIAIS, GAMINO SAVO MĖGSTAMIAUSIUS PATIEKALUS</vt:lpstr>
      <vt:lpstr>„PowerPoint“ pateiktis</vt:lpstr>
      <vt:lpstr>„PowerPoint“ pateiktis</vt:lpstr>
      <vt:lpstr>,,EKSKURSIJA“ Į DARŽELIO VIRTUVĘ </vt:lpstr>
      <vt:lpstr>„PowerPoint“ pateiktis</vt:lpstr>
      <vt:lpstr>APIBENDRINIMAS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Kompas</dc:creator>
  <cp:lastModifiedBy>Kompas</cp:lastModifiedBy>
  <cp:revision>30</cp:revision>
  <dcterms:created xsi:type="dcterms:W3CDTF">2024-10-29T19:31:31Z</dcterms:created>
  <dcterms:modified xsi:type="dcterms:W3CDTF">2024-11-07T12:57:26Z</dcterms:modified>
</cp:coreProperties>
</file>