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5" r:id="rId20"/>
    <p:sldId id="306" r:id="rId21"/>
    <p:sldId id="307" r:id="rId22"/>
    <p:sldId id="308" r:id="rId23"/>
    <p:sldId id="310" r:id="rId24"/>
    <p:sldId id="311" r:id="rId25"/>
  </p:sldIdLst>
  <p:sldSz cx="9144000" cy="5143500" type="screen16x9"/>
  <p:notesSz cx="6858000" cy="9144000"/>
  <p:embeddedFontLst>
    <p:embeddedFont>
      <p:font typeface="Vidaloka" panose="020B0604020202020204" charset="0"/>
      <p:regular r:id="rId27"/>
    </p:embeddedFont>
    <p:embeddedFont>
      <p:font typeface="Lora" panose="020B0604020202020204" charset="-7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ziuku pc" initials="ep" lastIdx="1" clrIdx="0">
    <p:extLst>
      <p:ext uri="{19B8F6BF-5375-455C-9EA6-DF929625EA0E}">
        <p15:presenceInfo xmlns:p15="http://schemas.microsoft.com/office/powerpoint/2012/main" userId="eziuku 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4F6C5D-1427-41C1-A197-041D8283ABD9}">
  <a:tblStyle styleId="{544F6C5D-1427-41C1-A197-041D8283AB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8245370-B4C5-4E26-848E-422DCF61350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10657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422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7011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055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40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08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5253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5332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3472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185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55300" y="1117300"/>
            <a:ext cx="4230600" cy="2908800"/>
          </a:xfrm>
          <a:prstGeom prst="rect">
            <a:avLst/>
          </a:prstGeom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5300" y="2183363"/>
            <a:ext cx="4728600" cy="496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5300" y="2700338"/>
            <a:ext cx="47286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245500" y="930675"/>
            <a:ext cx="4857300" cy="347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✦"/>
              <a:defRPr sz="3000" i="1"/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Char char="✧"/>
              <a:defRPr sz="3000" i="1"/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 i="1"/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 i="1"/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8pPr>
            <a:lvl9pPr marL="4114800" lvl="8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9pPr>
          </a:lstStyle>
          <a:p>
            <a:endParaRPr/>
          </a:p>
        </p:txBody>
      </p:sp>
      <p:sp>
        <p:nvSpPr>
          <p:cNvPr id="16" name="Google Shape;16;p4"/>
          <p:cNvSpPr txBox="1"/>
          <p:nvPr/>
        </p:nvSpPr>
        <p:spPr>
          <a:xfrm>
            <a:off x="780650" y="781875"/>
            <a:ext cx="548700" cy="2250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Vidaloka"/>
              <a:buNone/>
            </a:pPr>
            <a:r>
              <a:rPr lang="en" sz="96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rPr>
              <a:t>“</a:t>
            </a:r>
            <a:endParaRPr sz="9600">
              <a:solidFill>
                <a:schemeClr val="dk1"/>
              </a:solidFill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55275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3765650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855300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2772498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3"/>
          </p:nvPr>
        </p:nvSpPr>
        <p:spPr>
          <a:xfrm>
            <a:off x="4689697" y="1353950"/>
            <a:ext cx="1734900" cy="315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✦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✧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Lora"/>
              <a:buChar char="✦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Lora"/>
              <a:buChar char="✧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114300" algn="bl" rotWithShape="0">
              <a:srgbClr val="FFFF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133564" y="4017196"/>
            <a:ext cx="5106257" cy="70891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„Ežiukų“ grupės vaikų projektas </a:t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„Žaidimai su šviesa“</a:t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Parengė: mokytoja Julija Kreivėnienė </a:t>
            </a:r>
            <a:b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Projektą vykdė: mokytojos Julija Kreivėnienė ir Aldona Nevidomskienė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3765650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lt-LT" sz="1200" b="1" dirty="0" smtClean="0"/>
              <a:t>Uždaviniai:</a:t>
            </a:r>
            <a:endParaRPr sz="1200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lt-LT" sz="1200" dirty="0" smtClean="0"/>
              <a:t>*Suteikti galimybę  puoselėti asmeninį kūrybiškumą</a:t>
            </a:r>
            <a:r>
              <a:rPr lang="lt-LT" sz="1200" dirty="0"/>
              <a:t>, patirtį, džiaugsmą </a:t>
            </a:r>
            <a:r>
              <a:rPr lang="lt-LT" sz="1200" dirty="0" smtClean="0"/>
              <a:t>kuriant;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lt-LT" sz="1200" dirty="0" smtClean="0"/>
              <a:t>* Ugdyti pasitikėjimą savimi, norą mokytis;</a:t>
            </a:r>
            <a:endParaRPr lang="lt-LT" sz="1200" dirty="0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lt-LT" sz="1200" dirty="0" smtClean="0"/>
              <a:t>*Lavinti </a:t>
            </a:r>
            <a:r>
              <a:rPr lang="lt-LT" sz="1200" dirty="0"/>
              <a:t>ugdytinių smulkiosios motorikos gebėjimus.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sz="1200" dirty="0"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855275" y="1353950"/>
            <a:ext cx="2552400" cy="295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200" b="1" dirty="0" smtClean="0"/>
              <a:t>Projekto tikslas :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200" dirty="0" smtClean="0"/>
              <a:t>Ugdyti vaikų meninę raišką, plėtoti kūrybines galias naudojant netradicines, inovatyvias  priemones. </a:t>
            </a:r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 idx="4294967295"/>
          </p:nvPr>
        </p:nvSpPr>
        <p:spPr>
          <a:xfrm>
            <a:off x="752558" y="334633"/>
            <a:ext cx="6305788" cy="74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Kūrybiniai žaidimai su šviesos stalu 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t="17777" r="-2131" b="18902"/>
          <a:stretch/>
        </p:blipFill>
        <p:spPr>
          <a:xfrm>
            <a:off x="906854" y="1416742"/>
            <a:ext cx="3857625" cy="32569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28930" y="1416742"/>
            <a:ext cx="2875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„Veikla su šviesos mozaikos detalėmis“ 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0" b="25693"/>
          <a:stretch/>
        </p:blipFill>
        <p:spPr>
          <a:xfrm>
            <a:off x="233608" y="256855"/>
            <a:ext cx="4471956" cy="4448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b="13109"/>
          <a:stretch/>
        </p:blipFill>
        <p:spPr>
          <a:xfrm>
            <a:off x="454791" y="400691"/>
            <a:ext cx="4415159" cy="3996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16479" y="1286539"/>
            <a:ext cx="2700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„Veikla su smėliu“ 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5"/>
          <a:stretch/>
        </p:blipFill>
        <p:spPr>
          <a:xfrm>
            <a:off x="1060967" y="343400"/>
            <a:ext cx="3857625" cy="45270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3991" y="988827"/>
            <a:ext cx="2790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„Veikla su šviesos mozaikos detalėmis“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5" t="3795" r="1065" b="8914"/>
          <a:stretch/>
        </p:blipFill>
        <p:spPr>
          <a:xfrm>
            <a:off x="947952" y="183843"/>
            <a:ext cx="3857625" cy="44898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39563" y="925033"/>
            <a:ext cx="2998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„Konstavimas ant šviesos stalo. Šešėlių stebėjimas“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9" b="14308"/>
          <a:stretch/>
        </p:blipFill>
        <p:spPr>
          <a:xfrm>
            <a:off x="1009596" y="636996"/>
            <a:ext cx="3857625" cy="39555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2215" y="1180214"/>
            <a:ext cx="2811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„Karoliukų mozaika“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1"/>
          <a:stretch/>
        </p:blipFill>
        <p:spPr>
          <a:xfrm>
            <a:off x="947951" y="226032"/>
            <a:ext cx="3857625" cy="45514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330" y="1366734"/>
            <a:ext cx="2493480" cy="536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705" y="1318887"/>
            <a:ext cx="7117446" cy="396300"/>
          </a:xfrm>
        </p:spPr>
        <p:txBody>
          <a:bodyPr/>
          <a:lstStyle/>
          <a:p>
            <a:pPr algn="r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Kūrybinė veikla </a:t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interaktyvia </a:t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lenta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62" y="777087"/>
            <a:ext cx="2832937" cy="377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2" b="6150"/>
          <a:stretch/>
        </p:blipFill>
        <p:spPr>
          <a:xfrm>
            <a:off x="1186527" y="297711"/>
            <a:ext cx="3857625" cy="44763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48550" y="1181528"/>
            <a:ext cx="2630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Nojus piešia šuniuką.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4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1"/>
          <a:stretch/>
        </p:blipFill>
        <p:spPr>
          <a:xfrm>
            <a:off x="1314117" y="330349"/>
            <a:ext cx="3857625" cy="4540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99610" y="1202076"/>
            <a:ext cx="2753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Amadėjos „Miau“.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59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91"/>
          <a:stretch/>
        </p:blipFill>
        <p:spPr>
          <a:xfrm>
            <a:off x="1207792" y="159489"/>
            <a:ext cx="3857625" cy="4603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0050" y="996593"/>
            <a:ext cx="2948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Leila paslapties neatskleidė.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14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b="3669"/>
          <a:stretch/>
        </p:blipFill>
        <p:spPr>
          <a:xfrm>
            <a:off x="1271587" y="277185"/>
            <a:ext cx="3857625" cy="45932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72027" y="1325366"/>
            <a:ext cx="2465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„Čia grybas</a:t>
            </a:r>
            <a:r>
              <a:rPr lang="en-GB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lt-LT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0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54" y="453228"/>
            <a:ext cx="5462700" cy="396300"/>
          </a:xfrm>
        </p:spPr>
        <p:txBody>
          <a:bodyPr/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Šešėlių žaidimai 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9713"/>
          <a:stretch/>
        </p:blipFill>
        <p:spPr>
          <a:xfrm>
            <a:off x="1071241" y="1130658"/>
            <a:ext cx="3857625" cy="373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2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5"/>
          <a:stretch/>
        </p:blipFill>
        <p:spPr>
          <a:xfrm>
            <a:off x="1430836" y="801385"/>
            <a:ext cx="3857625" cy="370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2"/>
          <a:stretch/>
        </p:blipFill>
        <p:spPr>
          <a:xfrm>
            <a:off x="1451384" y="523980"/>
            <a:ext cx="3857625" cy="400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7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7"/>
          <a:stretch/>
        </p:blipFill>
        <p:spPr>
          <a:xfrm>
            <a:off x="1030145" y="852754"/>
            <a:ext cx="3857625" cy="33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8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1300" y="251401"/>
            <a:ext cx="5462700" cy="396300"/>
          </a:xfrm>
        </p:spPr>
        <p:txBody>
          <a:bodyPr/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Tęstinumas namuose 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517758" y="1034150"/>
            <a:ext cx="2160976" cy="3150600"/>
          </a:xfrm>
        </p:spPr>
        <p:txBody>
          <a:bodyPr/>
          <a:lstStyle/>
          <a:p>
            <a:pPr marL="127000" indent="0">
              <a:buNone/>
            </a:pPr>
            <a:r>
              <a:rPr lang="lt-LT" dirty="0" smtClean="0"/>
              <a:t>Kartu su tėveliais namuose pasigamino šviesos stalus kūrybiniams atradimams tęsti.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64" y="898220"/>
            <a:ext cx="4825078" cy="377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99" y="351212"/>
            <a:ext cx="4162242" cy="43224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86" y="457199"/>
            <a:ext cx="2569298" cy="192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9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4" b="8631"/>
          <a:stretch/>
        </p:blipFill>
        <p:spPr>
          <a:xfrm>
            <a:off x="1388545" y="265812"/>
            <a:ext cx="3857625" cy="4518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275" y="265812"/>
            <a:ext cx="1620469" cy="21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0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1" t="11319" r="7364" b="2067"/>
          <a:stretch/>
        </p:blipFill>
        <p:spPr>
          <a:xfrm rot="10800000">
            <a:off x="552891" y="356093"/>
            <a:ext cx="5261985" cy="4152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9969" y="486948"/>
            <a:ext cx="2223087" cy="166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t="7649" r="8373" b="2842"/>
          <a:stretch/>
        </p:blipFill>
        <p:spPr>
          <a:xfrm>
            <a:off x="478465" y="958418"/>
            <a:ext cx="5124894" cy="35505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240" y="-1531088"/>
            <a:ext cx="1671830" cy="386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3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Refleksija 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757" y="1353950"/>
            <a:ext cx="5979559" cy="3150600"/>
          </a:xfrm>
        </p:spPr>
        <p:txBody>
          <a:bodyPr/>
          <a:lstStyle/>
          <a:p>
            <a:pPr marL="12700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rojekt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"Žaidimai su šviesa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vaikams suteikė daug naujų potyrių, atskleidė kūrybines galias. Vaikams labai patiko užsiėmimai su piešimo lenta,ant kurios piešiama su šviesą skleidžiančiais pieštukais. 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ėgavosi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veiklomis su netradicinėmis priemonėmis, tokiomis kaip įvairios kruopos, akmenukai, karoliukai ir kita. Kūrė kompozicijas, dėliojo į eilę pagal dydžius, spalvą ar savo sumanymą. Labai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susikaupę tyrinėjo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šviečiantį pieštuką. Glaudė visai arti prie lentos, po to kėlė aukštyn ir stebėjo ar liks atspindys. Didelį įspūdį vaikams paliko rankų šešėliai. Kurie taip pat sukėlė ir daug juoko.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Labai dėkojame tėveliams, prisijungusiems prie projekto minties įgyvendinimo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211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abantio template">
  <a:themeElements>
    <a:clrScheme name="Custom 347">
      <a:dk1>
        <a:srgbClr val="FFFFFF"/>
      </a:dk1>
      <a:lt1>
        <a:srgbClr val="000000"/>
      </a:lt1>
      <a:dk2>
        <a:srgbClr val="D3D9DF"/>
      </a:dk2>
      <a:lt2>
        <a:srgbClr val="496175"/>
      </a:lt2>
      <a:accent1>
        <a:srgbClr val="1456BB"/>
      </a:accent1>
      <a:accent2>
        <a:srgbClr val="971D4D"/>
      </a:accent2>
      <a:accent3>
        <a:srgbClr val="C92126"/>
      </a:accent3>
      <a:accent4>
        <a:srgbClr val="E4682F"/>
      </a:accent4>
      <a:accent5>
        <a:srgbClr val="EEAD12"/>
      </a:accent5>
      <a:accent6>
        <a:srgbClr val="328EFF"/>
      </a:accent6>
      <a:hlink>
        <a:srgbClr val="7CAEF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256</Words>
  <Application>Microsoft Office PowerPoint</Application>
  <PresentationFormat>On-screen Show (16:9)</PresentationFormat>
  <Paragraphs>46</Paragraphs>
  <Slides>24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Vidaloka</vt:lpstr>
      <vt:lpstr>Arial</vt:lpstr>
      <vt:lpstr>Lora</vt:lpstr>
      <vt:lpstr>Times New Roman</vt:lpstr>
      <vt:lpstr>Brabantio template</vt:lpstr>
      <vt:lpstr>„Ežiukų“ grupės vaikų projektas  „Žaidimai su šviesa“     Parengė: mokytoja Julija Kreivėnienė   Projektą vykdė: mokytojos Julija Kreivėnienė ir Aldona Nevidomskienė        </vt:lpstr>
      <vt:lpstr>PowerPoint Presentation</vt:lpstr>
      <vt:lpstr>Kūrybiniai žaidimai su šviesos stalu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Kūrybinė veikla  su interaktyvia  šviesos lenta</vt:lpstr>
      <vt:lpstr>PowerPoint Presentation</vt:lpstr>
      <vt:lpstr>PowerPoint Presentation</vt:lpstr>
      <vt:lpstr>PowerPoint Presentation</vt:lpstr>
      <vt:lpstr>PowerPoint Presentation</vt:lpstr>
      <vt:lpstr>Šešėlių žaidimai </vt:lpstr>
      <vt:lpstr>PowerPoint Presentation</vt:lpstr>
      <vt:lpstr>PowerPoint Presentation</vt:lpstr>
      <vt:lpstr>PowerPoint Presentation</vt:lpstr>
      <vt:lpstr>Tęstinumas namuose </vt:lpstr>
      <vt:lpstr>PowerPoint Presentation</vt:lpstr>
      <vt:lpstr>PowerPoint Presentation</vt:lpstr>
      <vt:lpstr>PowerPoint Presentation</vt:lpstr>
      <vt:lpstr>PowerPoint Presentation</vt:lpstr>
      <vt:lpstr>Refleksija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„Ežiukų“ grupės vaikų projektas  „Žaidimai su šviesa“     Parengė: mokytoja Julija Kreivėnienė</dc:title>
  <dc:creator>eziuku pc</dc:creator>
  <cp:lastModifiedBy>eziuku pc</cp:lastModifiedBy>
  <cp:revision>18</cp:revision>
  <dcterms:modified xsi:type="dcterms:W3CDTF">2022-01-04T14:49:14Z</dcterms:modified>
</cp:coreProperties>
</file>