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2" r:id="rId3"/>
    <p:sldId id="278" r:id="rId4"/>
    <p:sldId id="273" r:id="rId5"/>
    <p:sldId id="261" r:id="rId6"/>
    <p:sldId id="279" r:id="rId7"/>
    <p:sldId id="288" r:id="rId8"/>
    <p:sldId id="274" r:id="rId9"/>
    <p:sldId id="291" r:id="rId10"/>
    <p:sldId id="292" r:id="rId11"/>
    <p:sldId id="275" r:id="rId12"/>
    <p:sldId id="280" r:id="rId13"/>
    <p:sldId id="276" r:id="rId14"/>
    <p:sldId id="277" r:id="rId15"/>
    <p:sldId id="281" r:id="rId16"/>
    <p:sldId id="282" r:id="rId17"/>
    <p:sldId id="283" r:id="rId18"/>
    <p:sldId id="284" r:id="rId19"/>
    <p:sldId id="289" r:id="rId20"/>
    <p:sldId id="290" r:id="rId21"/>
    <p:sldId id="285" r:id="rId22"/>
    <p:sldId id="286" r:id="rId23"/>
    <p:sldId id="287" r:id="rId2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207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880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023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83686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08633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50117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8135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87684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0792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5725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0342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ADE7A-97E2-44E0-9A08-F1B25B9C08CD}" type="datetimeFigureOut">
              <a:rPr lang="lt-LT" smtClean="0"/>
              <a:t>2022-01-13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255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6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Relationship Id="rId9" Type="http://schemas.openxmlformats.org/officeDocument/2006/relationships/image" Target="../media/image10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jpeg"/><Relationship Id="rId3" Type="http://schemas.openxmlformats.org/officeDocument/2006/relationships/image" Target="../media/image115.jpeg"/><Relationship Id="rId7" Type="http://schemas.openxmlformats.org/officeDocument/2006/relationships/image" Target="../media/image119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10" Type="http://schemas.openxmlformats.org/officeDocument/2006/relationships/image" Target="../media/image122.jpeg"/><Relationship Id="rId4" Type="http://schemas.openxmlformats.org/officeDocument/2006/relationships/image" Target="../media/image116.jpeg"/><Relationship Id="rId9" Type="http://schemas.openxmlformats.org/officeDocument/2006/relationships/image" Target="../media/image1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lt-LT" sz="2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</a:br>
            <a:endParaRPr lang="lt-LT" sz="20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0960"/>
            <a:ext cx="12192000" cy="66272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lt-LT" b="1" dirty="0">
              <a:ln>
                <a:solidFill>
                  <a:sysClr val="windowText" lastClr="000000"/>
                </a:solidFill>
              </a:ln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lt-LT" dirty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lt-LT" dirty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lt-LT" sz="4000" dirty="0">
                <a:latin typeface="Arial Black" panose="020B0A04020102020204" pitchFamily="34" charset="0"/>
              </a:rPr>
              <a:t>„KĄ SLEPIA MIŠKAS?“</a:t>
            </a:r>
          </a:p>
          <a:p>
            <a:pPr marL="0" indent="0" algn="ctr">
              <a:buNone/>
            </a:pPr>
            <a:endParaRPr lang="lt-LT" b="1" dirty="0">
              <a:ln>
                <a:solidFill>
                  <a:sysClr val="windowText" lastClr="000000"/>
                </a:solidFill>
              </a:ln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1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„BORUŽĖLIŲ“ IR „VARLIUKŲ“ GRUPIŲ</a:t>
            </a:r>
          </a:p>
          <a:p>
            <a:pPr marL="0" indent="0" algn="ctr">
              <a:buNone/>
            </a:pPr>
            <a:r>
              <a:rPr lang="lt-LT" sz="18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 VAIKŲ DARBŲ PARODA</a:t>
            </a:r>
          </a:p>
          <a:p>
            <a:pPr marL="0" indent="0" algn="ctr">
              <a:buNone/>
            </a:pPr>
            <a:endParaRPr lang="lt-LT" sz="1600" b="1" u="sng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latin typeface="+mj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lt-LT" sz="1600" b="1" u="sng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latin typeface="+mj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lt-LT" sz="1600" b="1" u="sng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latin typeface="+mj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lt-LT" sz="1600" b="1" u="sng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latin typeface="+mj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lt-LT" sz="1600" b="1" u="sng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latin typeface="+mj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lt-LT" sz="1600" b="1" u="sng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latin typeface="+mj-lt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lt-LT" sz="1200" b="1" dirty="0">
                <a:ln>
                  <a:solidFill>
                    <a:sysClr val="windowText" lastClr="000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</a:p>
          <a:p>
            <a:pPr marL="0" indent="0" algn="r">
              <a:buNone/>
            </a:pPr>
            <a:endParaRPr lang="lt-LT" sz="1200" b="1" dirty="0">
              <a:ln>
                <a:solidFill>
                  <a:sysClr val="windowText" lastClr="000000"/>
                </a:solidFill>
              </a:ln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lt-LT" sz="1200" b="1" dirty="0">
              <a:ln>
                <a:solidFill>
                  <a:sysClr val="windowText" lastClr="000000"/>
                </a:solidFill>
              </a:ln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1200" b="1" dirty="0">
                <a:ln>
                  <a:solidFill>
                    <a:sysClr val="windowText" lastClr="000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PARENGĖ  PRIEŠMOKYKLINIŲ GRUPIŲ MOKYTOJOS: IRMA SMILGIENĖ, </a:t>
            </a:r>
          </a:p>
          <a:p>
            <a:pPr marL="0" indent="0" algn="ctr">
              <a:buNone/>
            </a:pPr>
            <a:r>
              <a:rPr lang="lt-LT" sz="1200" b="1" dirty="0">
                <a:ln>
                  <a:solidFill>
                    <a:sysClr val="windowText" lastClr="000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DOVILĖ GALBICKIENĖ, EGLĖ MAČIANSKIENĖ</a:t>
            </a:r>
            <a:endParaRPr lang="en-US" sz="1200" b="1" dirty="0">
              <a:ln>
                <a:solidFill>
                  <a:sysClr val="windowText" lastClr="000000"/>
                </a:solidFill>
              </a:ln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endParaRPr lang="lt-LT" sz="15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lt-LT" b="1" dirty="0">
              <a:ln>
                <a:solidFill>
                  <a:sysClr val="windowText" lastClr="000000"/>
                </a:solidFill>
              </a:ln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871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87086"/>
            <a:ext cx="10515600" cy="400594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„VORIUKŲ“ GAMYBA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824" y="414317"/>
            <a:ext cx="2689841" cy="3235303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8" y="460080"/>
            <a:ext cx="2692654" cy="3180103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71" y="3810403"/>
            <a:ext cx="2690949" cy="2925677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90311" y="400927"/>
            <a:ext cx="2679518" cy="3232355"/>
          </a:xfrm>
          <a:prstGeom prst="rect">
            <a:avLst/>
          </a:prstGeom>
        </p:spPr>
      </p:pic>
      <p:pic>
        <p:nvPicPr>
          <p:cNvPr id="13" name="Paveikslėlis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40091" y="403464"/>
            <a:ext cx="2571821" cy="3246156"/>
          </a:xfrm>
          <a:prstGeom prst="rect">
            <a:avLst/>
          </a:prstGeom>
        </p:spPr>
      </p:pic>
      <p:pic>
        <p:nvPicPr>
          <p:cNvPr id="14" name="Paveikslėlis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3810000"/>
            <a:ext cx="3979817" cy="2926080"/>
          </a:xfrm>
          <a:prstGeom prst="rect">
            <a:avLst/>
          </a:prstGeom>
        </p:spPr>
      </p:pic>
      <p:pic>
        <p:nvPicPr>
          <p:cNvPr id="15" name="Paveikslėlis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664" y="3826328"/>
            <a:ext cx="4502330" cy="289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73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1F0F0863-0E01-43B8-A0A9-82AFB2C36D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8" y="251926"/>
            <a:ext cx="4379167" cy="3284376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E208E90F-3A1A-4A23-9274-C6EE849BC8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7902" y="251926"/>
            <a:ext cx="3200400" cy="3284376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86997181-8DAB-4EDA-90B7-561BEEEB1F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79839" y="207663"/>
            <a:ext cx="3657600" cy="3328639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DCCFF6A7-7175-4B6F-B74D-345ABC3A84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7" y="3610947"/>
            <a:ext cx="4379167" cy="3181739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9EAE6193-9308-4093-B004-5AE7FE78F3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902" y="3610947"/>
            <a:ext cx="2612571" cy="3184849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88F24FF3-2FAE-4CE7-954A-FFCBD03E0B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792" y="3603950"/>
            <a:ext cx="4251647" cy="318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14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7" y="201092"/>
            <a:ext cx="7063272" cy="6532016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62146" y="2697240"/>
            <a:ext cx="3304107" cy="4767628"/>
          </a:xfrm>
          <a:prstGeom prst="rect">
            <a:avLst/>
          </a:prstGeom>
        </p:spPr>
      </p:pic>
      <p:pic>
        <p:nvPicPr>
          <p:cNvPr id="3" name="Paveikslėlis 2">
            <a:extLst>
              <a:ext uri="{FF2B5EF4-FFF2-40B4-BE49-F238E27FC236}">
                <a16:creationId xmlns:a16="http://schemas.microsoft.com/office/drawing/2014/main" id="{8A56AFB6-783D-462F-82D5-E9986C468B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30384" y="201092"/>
            <a:ext cx="4767630" cy="320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50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lt-LT" sz="1600" dirty="0">
                <a:latin typeface="Arial Black" panose="020B0A04020102020204" pitchFamily="34" charset="0"/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880"/>
            <a:ext cx="10515600" cy="4441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1400" dirty="0">
                <a:latin typeface="Arial Black" panose="020B0A04020102020204" pitchFamily="34" charset="0"/>
              </a:rPr>
              <a:t> MIŠKO PAVEIKSLAS  BUTELYJE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274" y="627017"/>
            <a:ext cx="3763136" cy="3844279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" y="2787911"/>
            <a:ext cx="3797135" cy="3890554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954" y="404948"/>
            <a:ext cx="4329834" cy="6273517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274" y="4615543"/>
            <a:ext cx="3763135" cy="2062922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2" y="404948"/>
            <a:ext cx="3701142" cy="224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84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CA3B09CD-4F72-406F-8699-9C9FA6856F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905" y="205991"/>
            <a:ext cx="4479841" cy="3256384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7D237687-0CB4-4212-AB09-7E1B2D5308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7273" y="194866"/>
            <a:ext cx="4479841" cy="3267509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0D8D615B-591E-4FFA-B86D-DBAC4FBC6A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641" y="201138"/>
            <a:ext cx="2437584" cy="3250111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87815E67-2698-40B4-AE56-D6B2F305BC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905" y="3601616"/>
            <a:ext cx="4495424" cy="3181739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F6A0D2E6-5ABD-402F-990F-7EE520CF31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7273" y="3601617"/>
            <a:ext cx="3681840" cy="3172408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64C618BD-AB3C-46CF-A90D-4077F1BFC3E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52057" y="3601615"/>
            <a:ext cx="3251167" cy="318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1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3CD5A28-A4D7-45E6-8C15-47BFEA1A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531"/>
            <a:ext cx="10515600" cy="567936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lt-L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GYVŪNŲ APGYVENDINIMAS MIŠKO PAVEIKSLE BUTELYJE</a:t>
            </a:r>
            <a:endParaRPr lang="en-US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D931E4F8-E3CB-482D-86D4-52B4ED8408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333" y="624844"/>
            <a:ext cx="2506824" cy="3210963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C208169F-6549-4729-B3FB-E74F71D0F7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583" y="624844"/>
            <a:ext cx="4270363" cy="3202772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8E13C5F4-6C7E-4AE7-AF6C-A0531B4758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682" y="639146"/>
            <a:ext cx="2333712" cy="3219152"/>
          </a:xfrm>
          <a:prstGeom prst="rect">
            <a:avLst/>
          </a:prstGeom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79CABB28-8CD8-4C42-8811-1262182101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333" y="3929433"/>
            <a:ext cx="3389819" cy="2928567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20FF2527-4491-431C-B8BF-F16AAA9FEA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506" y="3929433"/>
            <a:ext cx="3874440" cy="2921098"/>
          </a:xfrm>
          <a:prstGeom prst="rect">
            <a:avLst/>
          </a:prstGeom>
        </p:spPr>
      </p:pic>
      <p:pic>
        <p:nvPicPr>
          <p:cNvPr id="25" name="Paveikslėlis 24">
            <a:extLst>
              <a:ext uri="{FF2B5EF4-FFF2-40B4-BE49-F238E27FC236}">
                <a16:creationId xmlns:a16="http://schemas.microsoft.com/office/drawing/2014/main" id="{431BF7BE-8AAC-4BDC-8972-C402F45F0CE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9919" y="639146"/>
            <a:ext cx="2007139" cy="3202773"/>
          </a:xfrm>
          <a:prstGeom prst="rect">
            <a:avLst/>
          </a:prstGeom>
        </p:spPr>
      </p:pic>
      <p:pic>
        <p:nvPicPr>
          <p:cNvPr id="27" name="Paveikslėlis 26">
            <a:extLst>
              <a:ext uri="{FF2B5EF4-FFF2-40B4-BE49-F238E27FC236}">
                <a16:creationId xmlns:a16="http://schemas.microsoft.com/office/drawing/2014/main" id="{61459A95-FF45-4D45-8D3D-DF0998D3F28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7121" y="3929433"/>
            <a:ext cx="4026415" cy="290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5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6" y="3692434"/>
            <a:ext cx="4990013" cy="3091543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625" y="74023"/>
            <a:ext cx="4990013" cy="3480752"/>
          </a:xfrm>
          <a:prstGeom prst="rect">
            <a:avLst/>
          </a:prstGeom>
        </p:spPr>
      </p:pic>
      <p:pic>
        <p:nvPicPr>
          <p:cNvPr id="3" name="Paveikslėlis 2">
            <a:extLst>
              <a:ext uri="{FF2B5EF4-FFF2-40B4-BE49-F238E27FC236}">
                <a16:creationId xmlns:a16="http://schemas.microsoft.com/office/drawing/2014/main" id="{9F239319-FA77-4DBC-ABCE-4657AF96B5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29130" y="3340359"/>
            <a:ext cx="3732244" cy="3443618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5DDF54F7-A690-430B-AF39-AC12689FA2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6021" y="3340359"/>
            <a:ext cx="3081571" cy="3443618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A8BB85C8-6792-466E-A741-0011ABEA684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6020" y="223313"/>
            <a:ext cx="6885354" cy="302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92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3CD5A28-A4D7-45E6-8C15-47BFEA1A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531"/>
            <a:ext cx="10515600" cy="567936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lt-L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lang="lt-LT" sz="1400" dirty="0">
                <a:solidFill>
                  <a:prstClr val="black"/>
                </a:solidFill>
                <a:latin typeface="Arial Black" panose="020B0A04020102020204" pitchFamily="34" charset="0"/>
                <a:ea typeface="+mn-ea"/>
                <a:cs typeface="+mn-cs"/>
              </a:rPr>
              <a:t>MIŠKO STATYBOS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8498240-3CDF-4D44-AB4B-25F744005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64" y="690467"/>
            <a:ext cx="3356784" cy="25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E1D3318-1C55-4537-9222-C82733608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984" y="690468"/>
            <a:ext cx="1901016" cy="253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C0880C5-2AD9-45DD-A8D6-17E611C74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690467"/>
            <a:ext cx="3356784" cy="25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o description available.">
            <a:extLst>
              <a:ext uri="{FF2B5EF4-FFF2-40B4-BE49-F238E27FC236}">
                <a16:creationId xmlns:a16="http://schemas.microsoft.com/office/drawing/2014/main" id="{BF7A2DAF-12BF-4906-AA95-80BAB6BB5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149" y="710247"/>
            <a:ext cx="1889363" cy="25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3A79697-C8E1-42C4-BC92-3CD9956F9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64" y="3331029"/>
            <a:ext cx="2551218" cy="340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322E8509-F64C-440D-83C9-B9B4E2481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049" y="3335131"/>
            <a:ext cx="4530972" cy="340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FB28F323-44DD-4A2F-BD14-8357E0BF39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68489" y="3331029"/>
            <a:ext cx="3555024" cy="340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101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E0683D5-05AA-4377-B6A0-0AA603D76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0547" y="3614125"/>
            <a:ext cx="3554963" cy="314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o description available.">
            <a:extLst>
              <a:ext uri="{FF2B5EF4-FFF2-40B4-BE49-F238E27FC236}">
                <a16:creationId xmlns:a16="http://schemas.microsoft.com/office/drawing/2014/main" id="{C8A3047E-262A-448E-9058-C16193A83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47" y="205274"/>
            <a:ext cx="2603241" cy="322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18433C8A-C281-48E4-8CD5-A29089680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720" y="205274"/>
            <a:ext cx="2603241" cy="322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B6F1FC65-4964-42B9-9154-E4ECAA9B5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964" y="205274"/>
            <a:ext cx="2603241" cy="322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515B7CA1-6CF6-48A9-9087-07721872F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476" y="205275"/>
            <a:ext cx="2564379" cy="322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B202422A-98ED-47C5-B162-190258FAFFE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0502" y="3614124"/>
            <a:ext cx="3225536" cy="3143086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D1E77537-B548-406B-8F4D-E3D886577A7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1184" y="3614124"/>
            <a:ext cx="3736671" cy="307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542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39337"/>
            <a:ext cx="10515600" cy="653143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MIŠKO GYVŪNAI IŠ RUDENINIŲ LAPŲ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5" y="623040"/>
            <a:ext cx="3794387" cy="3048549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818" y="623040"/>
            <a:ext cx="4001176" cy="3000881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604" y="623040"/>
            <a:ext cx="4072242" cy="3000881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5" y="3774307"/>
            <a:ext cx="2562950" cy="2983353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794" y="3720929"/>
            <a:ext cx="2621326" cy="3036731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03" y="3720929"/>
            <a:ext cx="2423583" cy="3076997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555" y="3671589"/>
            <a:ext cx="2551440" cy="310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832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2522B098-23B8-4642-89E4-94D59DD542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2" y="139960"/>
            <a:ext cx="3816219" cy="2889901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71727C21-4F00-46EF-8C4A-10FA077144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477" y="177005"/>
            <a:ext cx="3853202" cy="2889901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5FCA8C30-FB23-4706-8C24-4845386AF4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985" y="177005"/>
            <a:ext cx="3853202" cy="2889901"/>
          </a:xfrm>
          <a:prstGeom prst="rect">
            <a:avLst/>
          </a:prstGeom>
        </p:spPr>
      </p:pic>
      <p:pic>
        <p:nvPicPr>
          <p:cNvPr id="1026" name="Picture 2" descr="Open photo">
            <a:extLst>
              <a:ext uri="{FF2B5EF4-FFF2-40B4-BE49-F238E27FC236}">
                <a16:creationId xmlns:a16="http://schemas.microsoft.com/office/drawing/2014/main" id="{407E7257-37C1-4678-9632-F8362488EF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7952" y="3103954"/>
            <a:ext cx="3704252" cy="361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5ED2D002-9938-4507-9B49-C35F074F79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4171" y="3103954"/>
            <a:ext cx="2603242" cy="3614083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58EB05AA-146D-49B3-840A-4AD876354DF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73945" y="3103954"/>
            <a:ext cx="2603242" cy="3612791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17AC960C-2F7F-4551-9C85-200A1738B2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058" y="3105280"/>
            <a:ext cx="2603242" cy="361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942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266" y="182880"/>
            <a:ext cx="2333896" cy="2406864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64435" y="2272936"/>
            <a:ext cx="3749722" cy="4486243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58" y="2717074"/>
            <a:ext cx="3538407" cy="4042106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1649" y="439782"/>
            <a:ext cx="3997528" cy="5952309"/>
          </a:xfrm>
          <a:prstGeom prst="rect">
            <a:avLst/>
          </a:prstGeom>
        </p:spPr>
      </p:pic>
      <p:pic>
        <p:nvPicPr>
          <p:cNvPr id="13" name="Paveikslėlis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0664" y="182880"/>
            <a:ext cx="2318227" cy="195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49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veikslėlis 6">
            <a:extLst>
              <a:ext uri="{FF2B5EF4-FFF2-40B4-BE49-F238E27FC236}">
                <a16:creationId xmlns:a16="http://schemas.microsoft.com/office/drawing/2014/main" id="{EA7EFACE-E072-4A7D-B61B-A28FE08DB7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"/>
          <a:stretch/>
        </p:blipFill>
        <p:spPr>
          <a:xfrm>
            <a:off x="275808" y="134790"/>
            <a:ext cx="3434913" cy="2771192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9088237D-DE7C-47E7-8C8B-048B2F0FEC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376" y="2995128"/>
            <a:ext cx="3433345" cy="3849379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FFFD2F9A-14DB-45EB-A88F-F9DFFD61D2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6996" y="596144"/>
            <a:ext cx="4558008" cy="5665712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E08F4B20-741C-4E41-B7D7-B4FAE15C0AB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1279" y="3073422"/>
            <a:ext cx="3520957" cy="3659629"/>
          </a:xfrm>
          <a:prstGeom prst="rect">
            <a:avLst/>
          </a:prstGeom>
        </p:spPr>
      </p:pic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A3108A03-CD69-42BA-A81F-888EDDB97F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1279" y="209434"/>
            <a:ext cx="3434913" cy="262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81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04503"/>
            <a:ext cx="10515600" cy="391679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PELĖDOS DIDŽIAAKĖS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7" y="433042"/>
            <a:ext cx="4787370" cy="3237830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42420" y="2864316"/>
            <a:ext cx="3013505" cy="4787372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851" y="496182"/>
            <a:ext cx="4778662" cy="3174689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77" y="3853745"/>
            <a:ext cx="4752535" cy="291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35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>
          <a:xfrm>
            <a:off x="-97601" y="365125"/>
            <a:ext cx="5783430" cy="3587931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64" b="-6135"/>
          <a:stretch/>
        </p:blipFill>
        <p:spPr>
          <a:xfrm>
            <a:off x="7942216" y="4048259"/>
            <a:ext cx="3483430" cy="2878163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677" y="4048259"/>
            <a:ext cx="3247632" cy="2706502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41"/>
          <a:stretch/>
        </p:blipFill>
        <p:spPr>
          <a:xfrm rot="10800000">
            <a:off x="5711087" y="365124"/>
            <a:ext cx="6722441" cy="3587931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516658" y="3721085"/>
            <a:ext cx="2706501" cy="336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3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31520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EŽIUKAI SPYGLIUKAI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96" y="531223"/>
            <a:ext cx="3960587" cy="2693534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28" y="531223"/>
            <a:ext cx="3857898" cy="271272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771" y="512036"/>
            <a:ext cx="3499033" cy="2718843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139" y="3444745"/>
            <a:ext cx="2901770" cy="3374371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96" y="3405356"/>
            <a:ext cx="2560320" cy="3413760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622" y="3466413"/>
            <a:ext cx="2856411" cy="3391587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246" y="3425052"/>
            <a:ext cx="2899169" cy="337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92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9" y="101328"/>
            <a:ext cx="3080864" cy="3782695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341" y="101327"/>
            <a:ext cx="5602515" cy="378269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549200" y="2872897"/>
            <a:ext cx="2811235" cy="4958667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14" y="101328"/>
            <a:ext cx="3032613" cy="3782695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7740871" y="2861348"/>
            <a:ext cx="2825931" cy="499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32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31520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GYVATĖLĖS IR EŽIUKIAI IŠ STATYBINIŲ PUTŲ</a:t>
            </a:r>
          </a:p>
        </p:txBody>
      </p:sp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F125DF1E-4211-4717-94E8-E92C352BEC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48342" y="485191"/>
            <a:ext cx="2842727" cy="3403803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48F9449F-DD4C-424D-92DB-9E79E375D1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73" y="506648"/>
            <a:ext cx="2571750" cy="3429000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C60EA456-4546-4E09-9761-55D6CD62AE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646" y="516915"/>
            <a:ext cx="2571750" cy="3428999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E6CFD95D-60C7-4B0C-A1F0-45A31024AB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341" y="4006564"/>
            <a:ext cx="2357535" cy="2746005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75168A93-7B0C-4A26-A870-C57268E0231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0300" y="516914"/>
            <a:ext cx="2920481" cy="3429000"/>
          </a:xfrm>
          <a:prstGeom prst="rect">
            <a:avLst/>
          </a:prstGeom>
        </p:spPr>
      </p:pic>
      <p:pic>
        <p:nvPicPr>
          <p:cNvPr id="27" name="Paveikslėlis 26">
            <a:extLst>
              <a:ext uri="{FF2B5EF4-FFF2-40B4-BE49-F238E27FC236}">
                <a16:creationId xmlns:a16="http://schemas.microsoft.com/office/drawing/2014/main" id="{76E84E10-35C1-43E8-A5D0-2DE6C013E8B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7780" y="4006566"/>
            <a:ext cx="3051110" cy="2718006"/>
          </a:xfrm>
          <a:prstGeom prst="rect">
            <a:avLst/>
          </a:prstGeom>
        </p:spPr>
      </p:pic>
      <p:pic>
        <p:nvPicPr>
          <p:cNvPr id="29" name="Paveikslėlis 28">
            <a:extLst>
              <a:ext uri="{FF2B5EF4-FFF2-40B4-BE49-F238E27FC236}">
                <a16:creationId xmlns:a16="http://schemas.microsoft.com/office/drawing/2014/main" id="{F9EDAA1E-594C-4941-AD04-1F3058EAE01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60534" y="4006564"/>
            <a:ext cx="3150247" cy="2746006"/>
          </a:xfrm>
          <a:prstGeom prst="rect">
            <a:avLst/>
          </a:prstGeom>
        </p:spPr>
      </p:pic>
      <p:pic>
        <p:nvPicPr>
          <p:cNvPr id="31" name="Paveikslėlis 30">
            <a:extLst>
              <a:ext uri="{FF2B5EF4-FFF2-40B4-BE49-F238E27FC236}">
                <a16:creationId xmlns:a16="http://schemas.microsoft.com/office/drawing/2014/main" id="{2D88BD85-AB04-4DC1-9AED-3FC38D0E68D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2165" y="4034564"/>
            <a:ext cx="2390969" cy="271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89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>
            <a:extLst>
              <a:ext uri="{FF2B5EF4-FFF2-40B4-BE49-F238E27FC236}">
                <a16:creationId xmlns:a16="http://schemas.microsoft.com/office/drawing/2014/main" id="{59023BDF-91AC-4633-9196-0008E091B7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934" y="242597"/>
            <a:ext cx="4040156" cy="3265714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F6099835-41D8-4D3F-9FB2-E5826CB140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7940" y="242597"/>
            <a:ext cx="2826960" cy="3265714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4559FE00-653A-432C-B3F0-362F7D74CE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9763" y="195943"/>
            <a:ext cx="3881534" cy="3312689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18603C82-FC55-41AE-8FBD-B62B226748C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701" y="3626923"/>
            <a:ext cx="2338349" cy="3147102"/>
          </a:xfrm>
          <a:prstGeom prst="rect">
            <a:avLst/>
          </a:prstGeom>
        </p:spPr>
      </p:pic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10697012-6C18-4529-AA8D-CE373358A6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8609" y="3626923"/>
            <a:ext cx="2338349" cy="3118194"/>
          </a:xfrm>
          <a:prstGeom prst="rect">
            <a:avLst/>
          </a:prstGeom>
        </p:spPr>
      </p:pic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B1B693E3-0DE7-4938-AA30-CC593808A73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229898" y="2694555"/>
            <a:ext cx="3118193" cy="50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56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38"/>
          <a:stretch/>
        </p:blipFill>
        <p:spPr>
          <a:xfrm>
            <a:off x="459189" y="535315"/>
            <a:ext cx="3017200" cy="3308014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207" y="535315"/>
            <a:ext cx="2643794" cy="3308014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0168" y="535315"/>
            <a:ext cx="1823632" cy="2841170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459" y="535316"/>
            <a:ext cx="2643793" cy="3308013"/>
          </a:xfrm>
          <a:prstGeom prst="rect">
            <a:avLst/>
          </a:prstGeom>
        </p:spPr>
      </p:pic>
      <p:sp>
        <p:nvSpPr>
          <p:cNvPr id="8" name="Pavadinimas 1">
            <a:extLst>
              <a:ext uri="{FF2B5EF4-FFF2-40B4-BE49-F238E27FC236}">
                <a16:creationId xmlns:a16="http://schemas.microsoft.com/office/drawing/2014/main" id="{FCB6BDCF-ECE0-4675-985D-9409371DD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877"/>
            <a:ext cx="10515600" cy="511953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MIŠKO GYVŪNŲ TROFĖJAI IŠ ANTRINĖS ŽALIAVOS</a:t>
            </a:r>
          </a:p>
        </p:txBody>
      </p:sp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34730D0F-B994-4357-9865-0AF0FF809F2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012" y="4026428"/>
            <a:ext cx="2102289" cy="2745974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4E95065D-8CA9-435E-9A5E-30223FABC38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4362" y="4026428"/>
            <a:ext cx="1978768" cy="2739596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F6488599-A2F1-4AA2-86CA-3A9B08D5975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6813" y="4026428"/>
            <a:ext cx="2471889" cy="2729875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AF585A6D-3BF0-459C-BB3E-89A6A30EBE8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0169" y="3432251"/>
            <a:ext cx="1823632" cy="3321880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89158404-2417-4D51-9A03-88A46727B8C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1763" y="4026428"/>
            <a:ext cx="2174723" cy="271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62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>
            <a:extLst>
              <a:ext uri="{FF2B5EF4-FFF2-40B4-BE49-F238E27FC236}">
                <a16:creationId xmlns:a16="http://schemas.microsoft.com/office/drawing/2014/main" id="{6146F071-4E22-4E4F-B001-6DF538E125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297" y="741783"/>
            <a:ext cx="6298164" cy="5374433"/>
          </a:xfrm>
          <a:prstGeom prst="rect">
            <a:avLst/>
          </a:prstGeom>
        </p:spPr>
      </p:pic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0132" y="741783"/>
            <a:ext cx="5660571" cy="5295123"/>
          </a:xfrm>
        </p:spPr>
      </p:pic>
    </p:spTree>
    <p:extLst>
      <p:ext uri="{BB962C8B-B14F-4D97-AF65-F5344CB8AC3E}">
        <p14:creationId xmlns:p14="http://schemas.microsoft.com/office/powerpoint/2010/main" val="4161484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727" y="3430630"/>
            <a:ext cx="5920273" cy="3302003"/>
          </a:xfr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728" y="142086"/>
            <a:ext cx="4882638" cy="3284221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058" y="3331859"/>
            <a:ext cx="5332133" cy="3440828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742" y="165122"/>
            <a:ext cx="4814449" cy="3143701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0AC528CE-96F0-4922-BCE7-8BAE8D12106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8365" y="142086"/>
            <a:ext cx="1827626" cy="2911688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64142E15-B2D0-411A-A2E2-D40AB885849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0396" y="2447089"/>
            <a:ext cx="3107094" cy="219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06586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71</Words>
  <Application>Microsoft Office PowerPoint</Application>
  <PresentationFormat>Plačiaekranė</PresentationFormat>
  <Paragraphs>29</Paragraphs>
  <Slides>23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23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„Office“ tema</vt:lpstr>
      <vt:lpstr> </vt:lpstr>
      <vt:lpstr>„VORIUKŲ“ GAMYBA</vt:lpstr>
      <vt:lpstr>„PowerPoint“ pateiktis</vt:lpstr>
      <vt:lpstr>„PowerPoint“ pateiktis</vt:lpstr>
      <vt:lpstr> </vt:lpstr>
      <vt:lpstr>„PowerPoint“ pateiktis</vt:lpstr>
      <vt:lpstr> GYVŪNŲ APGYVENDINIMAS MIŠKO PAVEIKSLE BUTELYJE</vt:lpstr>
      <vt:lpstr>„PowerPoint“ pateiktis</vt:lpstr>
      <vt:lpstr> MIŠKO STATYBOS</vt:lpstr>
      <vt:lpstr>„PowerPoint“ pateiktis</vt:lpstr>
      <vt:lpstr>MIŠKO GYVŪNAI IŠ RUDENINIŲ LAPŲ</vt:lpstr>
      <vt:lpstr>„PowerPoint“ pateiktis</vt:lpstr>
      <vt:lpstr>„PowerPoint“ pateiktis</vt:lpstr>
      <vt:lpstr>„PowerPoint“ pateiktis</vt:lpstr>
      <vt:lpstr>PELĖDOS DIDŽIAAKĖS</vt:lpstr>
      <vt:lpstr>„PowerPoint“ pateiktis</vt:lpstr>
      <vt:lpstr>EŽIUKAI SPYGLIUKAI</vt:lpstr>
      <vt:lpstr>„PowerPoint“ pateiktis</vt:lpstr>
      <vt:lpstr>GYVATĖLĖS IR EŽIUKIAI IŠ STATYBINIŲ PUTŲ</vt:lpstr>
      <vt:lpstr>„PowerPoint“ pateiktis</vt:lpstr>
      <vt:lpstr>MIŠKO GYVŪNŲ TROFĖJAI IŠ ANTRINĖS ŽALIAVOS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„KĄ SLEPIA MIŠKAS?</dc:title>
  <dc:creator>irmas smilgiene</dc:creator>
  <cp:lastModifiedBy>Dovilė Gal</cp:lastModifiedBy>
  <cp:revision>58</cp:revision>
  <dcterms:created xsi:type="dcterms:W3CDTF">2021-11-28T19:22:25Z</dcterms:created>
  <dcterms:modified xsi:type="dcterms:W3CDTF">2022-01-13T05:54:15Z</dcterms:modified>
</cp:coreProperties>
</file>