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51" d="100"/>
          <a:sy n="51" d="100"/>
        </p:scale>
        <p:origin x="1411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7108-CD2E-44DC-9B9C-29C838FC32ED}" type="datetimeFigureOut">
              <a:rPr lang="lt-LT" smtClean="0"/>
              <a:pPr/>
              <a:t>2020-04-14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9946-091B-47EE-9DC3-A5E78B76A0D6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AEAM-Dx7TKI&amp;feature=emb_log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koiaHoyJp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ikams.lt/pasakos/pup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23&amp;v=eKo5F87A8a0&amp;feature=emb_tit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amp;view=iframe&amp;amp;bgcolor=0x0080ff&amp;pid=3d539bffc3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Ge74a2O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Gražūs vasaros, pavasario ir gamtos vaizdai. - Pradži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410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0"/>
            <a:ext cx="11926877" cy="79201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684584" y="764704"/>
            <a:ext cx="3168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lt-LT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47664" y="1628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lt-LT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692696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lt-L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836712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b="1" noProof="1">
                <a:latin typeface="Times New Roman" pitchFamily="18" charset="0"/>
                <a:cs typeface="Times New Roman" pitchFamily="18" charset="0"/>
              </a:rPr>
              <a:t>Užduotėlės „Meškučių“ grupės vaikams</a:t>
            </a:r>
            <a:br>
              <a:rPr lang="lt-LT" sz="4000" b="1" noProof="1">
                <a:latin typeface="Times New Roman" pitchFamily="18" charset="0"/>
                <a:cs typeface="Times New Roman" pitchFamily="18" charset="0"/>
              </a:rPr>
            </a:br>
            <a:br>
              <a:rPr lang="lt-LT" sz="4000" b="1" noProof="1">
                <a:latin typeface="Times New Roman" pitchFamily="18" charset="0"/>
                <a:cs typeface="Times New Roman" pitchFamily="18" charset="0"/>
              </a:rPr>
            </a:br>
            <a:r>
              <a:rPr lang="lt-LT" sz="4000" b="1" noProof="1">
                <a:latin typeface="Times New Roman" pitchFamily="18" charset="0"/>
                <a:cs typeface="Times New Roman" pitchFamily="18" charset="0"/>
              </a:rPr>
              <a:t>Tema: „Pavasaris“</a:t>
            </a:r>
            <a:endParaRPr lang="lt-LT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808" y="3645024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2020 03 30- 04 03</a:t>
            </a:r>
            <a:endParaRPr lang="lt-LT" sz="2400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3079469" cy="8685584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1050701"/>
            <a:ext cx="9793088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28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lt-LT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ūno kultūra</a:t>
            </a:r>
            <a:endParaRPr kumimoji="0" lang="lt-LT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Mankštelė visai šeimynai kartu   </a:t>
            </a:r>
            <a:endParaRPr kumimoji="0" lang="lt-L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https://www.youtube.com/watch?time_continue=1&amp;v=AEAM-Dx7TKI&amp;feature=emb_logo</a:t>
            </a:r>
            <a:endParaRPr kumimoji="0" lang="lt-LT" sz="2400" b="1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780928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hlinkClick r:id="rId4"/>
              </a:rPr>
              <a:t>https://www.youtube.com/watch?v=dkoiaHoyJpE</a:t>
            </a:r>
            <a:endParaRPr lang="lt-LT" sz="2800" b="1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43808" y="764704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>
                <a:latin typeface="Times New Roman" pitchFamily="18" charset="0"/>
                <a:cs typeface="Times New Roman" pitchFamily="18" charset="0"/>
              </a:rPr>
              <a:t>Refleksija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1484784"/>
            <a:ext cx="7326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Labai malonu, kad vis daugiau tėvelių įsitraukia į ,,Meškučių“ grupės bendruomenę. Bendraudami su tėvais nuotoliniu būdu  tėvai noriai  įsitraukė į ugdymą, atliko  pasiūlytas užduotis, siuntė nuotraukas ir filmuotą medžiagą iš  veiklų namuose.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99592" y="764704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latin typeface="Times New Roman" pitchFamily="18" charset="0"/>
                <a:cs typeface="Times New Roman" pitchFamily="18" charset="0"/>
              </a:rPr>
              <a:t>Kartu su tėveliais vaikai mokėsi trumpų eilėraščių, mįslių  pavasario tematika. Turtino sakytinę kalbą, plėtė žodyną.</a:t>
            </a:r>
          </a:p>
        </p:txBody>
      </p:sp>
      <p:pic>
        <p:nvPicPr>
          <p:cNvPr id="4" name="Picture 3" descr="20200408_204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16390" y="2536338"/>
            <a:ext cx="4379979" cy="328498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99592" y="98072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latin typeface="Times New Roman" pitchFamily="18" charset="0"/>
                <a:cs typeface="Times New Roman" pitchFamily="18" charset="0"/>
              </a:rPr>
              <a:t>Vaikai su tėvų į pagalba  sodino , augino, prižiūrėjo, įvairius augalus. </a:t>
            </a:r>
          </a:p>
        </p:txBody>
      </p:sp>
      <p:pic>
        <p:nvPicPr>
          <p:cNvPr id="4" name="Picture 3" descr="PicsArt_03-31-10.34.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060848"/>
            <a:ext cx="4320480" cy="4320480"/>
          </a:xfrm>
          <a:prstGeom prst="rect">
            <a:avLst/>
          </a:prstGeom>
        </p:spPr>
      </p:pic>
      <p:pic>
        <p:nvPicPr>
          <p:cNvPr id="6" name="Picture 5" descr="20200330_161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73016"/>
            <a:ext cx="2880320" cy="47971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pic>
        <p:nvPicPr>
          <p:cNvPr id="3" name="Picture 2" descr="20200331_135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816613" y="1328780"/>
            <a:ext cx="5212071" cy="2931790"/>
          </a:xfrm>
          <a:prstGeom prst="rect">
            <a:avLst/>
          </a:prstGeom>
        </p:spPr>
      </p:pic>
      <p:pic>
        <p:nvPicPr>
          <p:cNvPr id="5" name="Picture 4" descr="20200403_20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928817" y="5000175"/>
            <a:ext cx="3232358" cy="1818201"/>
          </a:xfrm>
          <a:prstGeom prst="rect">
            <a:avLst/>
          </a:prstGeom>
        </p:spPr>
      </p:pic>
      <p:pic>
        <p:nvPicPr>
          <p:cNvPr id="6" name="Picture 5" descr="20200330_1526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057973" y="505915"/>
            <a:ext cx="4047320" cy="30354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pic>
        <p:nvPicPr>
          <p:cNvPr id="3" name="Picture 2" descr="20200403_115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25981" y="910156"/>
            <a:ext cx="5196069" cy="3897052"/>
          </a:xfrm>
          <a:prstGeom prst="rect">
            <a:avLst/>
          </a:prstGeom>
        </p:spPr>
      </p:pic>
      <p:pic>
        <p:nvPicPr>
          <p:cNvPr id="4" name="Picture 3" descr="20200407_144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05021" y="1259675"/>
            <a:ext cx="5111889" cy="38339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75656" y="908720"/>
            <a:ext cx="660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latin typeface="Times New Roman" pitchFamily="18" charset="0"/>
                <a:cs typeface="Times New Roman" pitchFamily="18" charset="0"/>
              </a:rPr>
              <a:t>Stebėjo pavasario požymius lauke pasivaikščiojimo metu .</a:t>
            </a:r>
          </a:p>
        </p:txBody>
      </p:sp>
      <p:pic>
        <p:nvPicPr>
          <p:cNvPr id="4" name="Picture 3" descr="20200330_175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2925" y="2435467"/>
            <a:ext cx="4725142" cy="3543856"/>
          </a:xfrm>
          <a:prstGeom prst="rect">
            <a:avLst/>
          </a:prstGeom>
        </p:spPr>
      </p:pic>
      <p:pic>
        <p:nvPicPr>
          <p:cNvPr id="8" name="Picture 7" descr="received_66347465111216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060848"/>
            <a:ext cx="3096344" cy="41284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pic>
        <p:nvPicPr>
          <p:cNvPr id="3" name="Picture 2" descr="IMG_20200405_161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029912" cy="5373216"/>
          </a:xfrm>
          <a:prstGeom prst="rect">
            <a:avLst/>
          </a:prstGeom>
        </p:spPr>
      </p:pic>
      <p:pic>
        <p:nvPicPr>
          <p:cNvPr id="4" name="Picture 3" descr="IMG_20200405_154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060848"/>
            <a:ext cx="2952328" cy="39364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7704" y="620688"/>
            <a:ext cx="4368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 </a:t>
            </a:r>
            <a:r>
              <a:rPr lang="lt-LT" sz="2800" b="1" dirty="0">
                <a:latin typeface="Times New Roman" pitchFamily="18" charset="0"/>
                <a:cs typeface="Times New Roman" pitchFamily="18" charset="0"/>
              </a:rPr>
              <a:t>Agnetos kūrybinis darbelis</a:t>
            </a:r>
          </a:p>
        </p:txBody>
      </p:sp>
      <p:pic>
        <p:nvPicPr>
          <p:cNvPr id="4" name="Picture 3" descr="20200401_153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28981" y="1921269"/>
            <a:ext cx="4644008" cy="3483006"/>
          </a:xfrm>
          <a:prstGeom prst="rect">
            <a:avLst/>
          </a:prstGeom>
        </p:spPr>
      </p:pic>
      <p:pic>
        <p:nvPicPr>
          <p:cNvPr id="5" name="Picture 4" descr="20200402_1516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15177" y="1753575"/>
            <a:ext cx="3878516" cy="290888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pic>
        <p:nvPicPr>
          <p:cNvPr id="3" name="Picture 2" descr="20200330_115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63888" y="1844824"/>
            <a:ext cx="4032448" cy="3024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1720" y="620688"/>
            <a:ext cx="4701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>
                <a:latin typeface="Times New Roman" pitchFamily="18" charset="0"/>
                <a:cs typeface="Times New Roman" pitchFamily="18" charset="0"/>
              </a:rPr>
              <a:t>Agotėlės  linksma armonikėlė</a:t>
            </a:r>
            <a:endParaRPr lang="lt-LT" sz="280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1548" y="0"/>
            <a:ext cx="11023154" cy="73200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71600" y="908720"/>
            <a:ext cx="2607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latin typeface="Times New Roman" pitchFamily="18" charset="0"/>
                <a:cs typeface="Times New Roman" pitchFamily="18" charset="0"/>
              </a:rPr>
              <a:t>Tikslas/ sritys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772816"/>
            <a:ext cx="60757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Aplinkos pažinimas, meninė raiška, estetinis </a:t>
            </a:r>
          </a:p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suvokimas, kūrybiškumas, sakytinė kalba, </a:t>
            </a:r>
          </a:p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santykiai su suaugusiais.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35696" y="2132856"/>
            <a:ext cx="7956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latin typeface="Times New Roman" pitchFamily="18" charset="0"/>
                <a:cs typeface="Times New Roman" pitchFamily="18" charset="0"/>
              </a:rPr>
              <a:t>Savaitės temą ,,Pavasaris” parengė ikimokyklinio ugdymo mokytojos :</a:t>
            </a:r>
          </a:p>
          <a:p>
            <a:r>
              <a:rPr lang="lt-LT" sz="3200" b="1" dirty="0">
                <a:latin typeface="Times New Roman" pitchFamily="18" charset="0"/>
                <a:cs typeface="Times New Roman" pitchFamily="18" charset="0"/>
              </a:rPr>
              <a:t>Lina Girdauskienė ir Danutė Matusevičiūtė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0"/>
            <a:ext cx="11023154" cy="73200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3568" y="620688"/>
            <a:ext cx="7254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latin typeface="Times New Roman" pitchFamily="18" charset="0"/>
                <a:cs typeface="Times New Roman" pitchFamily="18" charset="0"/>
              </a:rPr>
              <a:t>Uždaviniai:</a:t>
            </a:r>
          </a:p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Supažindinti vaikus su pavasario darbais, augalų pasauliu, tyrinėti medžių, gėlių žiedus.</a:t>
            </a:r>
          </a:p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 Aiškintis kur kas žydi, grožėtis spalvų įvairovę.</a:t>
            </a:r>
          </a:p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Skatinti tėvų ir vaikų iniciatyvą, prisijungiant prie ,,Meškučių" bendruomenės. </a:t>
            </a:r>
          </a:p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Įtraukti tėvelius, brolius ir seses į ugdomąjį procesą bendradarbiauti, suteikti teigiamų emocijų.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1"/>
            <a:ext cx="11019192" cy="7317432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3568" y="476672"/>
            <a:ext cx="586635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t-LT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Meninė kompetencija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t-LT" sz="24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askaityti vaikams pasaka ,,Pupa"</a:t>
            </a:r>
            <a:endParaRPr kumimoji="0" lang="lt-LT" sz="2400" b="1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https://www.vaikams.lt/pasakos/pupa.html</a:t>
            </a: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Perskaityti, pasimokyti vaikams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V.M. Putino eilėraštį "Pumpurėlis" </a:t>
            </a:r>
            <a:endParaRPr kumimoji="0" lang="lt-L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387424"/>
            <a:ext cx="11877100" cy="7941681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404664"/>
            <a:ext cx="685617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Išmokti mįsles</a:t>
            </a:r>
            <a:endParaRPr kumimoji="0" lang="lt-LT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24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asarą darže keroja, žiemą gryčioje žiemoja, kas jį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pauosto, ašaras šluosto. (svogūnas)</a:t>
            </a:r>
            <a:b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Juodas nedažytas, margas nerašytas.(Genys)</a:t>
            </a:r>
            <a:b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Mažas obuoliukas visus apšviečia. (Saulė)</a:t>
            </a:r>
            <a:endParaRPr kumimoji="0" lang="lt-L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1669806" cy="774948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31889" y="764704"/>
            <a:ext cx="8412111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Pažinimo kompetencija</a:t>
            </a:r>
            <a:endParaRPr kumimoji="0" lang="lt-LT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t-LT" sz="24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raktinis užduotis:pamerkti svogūną į stiklinį indą su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vandeniu ir stebėti, kaip leidžia  šaknis augina laiškus, laistyti.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Pasodinti prieskonines žoleles,</a:t>
            </a:r>
            <a:r>
              <a:rPr kumimoji="0" lang="lt-LT" sz="2400" b="1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stebėti jų augimą.</a:t>
            </a:r>
            <a:endParaRPr kumimoji="0" lang="lt-L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Augalo dygimas video:</a:t>
            </a:r>
            <a:b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lt-L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lt-LT" sz="1600" b="1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https://www.youtube.com/watch?time_continue=123&amp;v=eKo5F87A8a0&amp;feature=emb_title</a:t>
            </a:r>
            <a:br>
              <a:rPr kumimoji="0" lang="lt-LT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lt-L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321297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>
                <a:latin typeface="Times New Roman" pitchFamily="18" charset="0"/>
                <a:cs typeface="Times New Roman" pitchFamily="18" charset="0"/>
              </a:rPr>
              <a:t>https://www.youtube.com/watch?time_continue=27&amp;v=dKo5IvvtnWw&amp;feature=emb_title</a:t>
            </a:r>
            <a:endParaRPr lang="lt-LT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71600" y="105273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Dėlionė  ,,Žibutė"</a:t>
            </a:r>
            <a:br>
              <a:rPr lang="lt-LT" sz="2400" dirty="0">
                <a:latin typeface="Times New Roman" pitchFamily="18" charset="0"/>
                <a:cs typeface="Times New Roman" pitchFamily="18" charset="0"/>
              </a:rPr>
            </a:b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t-LT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https://www.jigsawplanet.com/?rc=play&amp;amp%3Bview=iframe&amp;amp%3Bbgcolor=0x0080ff&amp;pid=3d539bffc344</a:t>
            </a:r>
            <a:endParaRPr lang="lt-L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7704" y="1340768"/>
            <a:ext cx="493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latin typeface="Times New Roman" pitchFamily="18" charset="0"/>
                <a:cs typeface="Times New Roman" pitchFamily="18" charset="0"/>
              </a:rPr>
              <a:t>Idėja meninei veiklai:</a:t>
            </a:r>
            <a:br>
              <a:rPr lang="lt-LT" sz="2800" b="1" dirty="0">
                <a:latin typeface="Times New Roman" pitchFamily="18" charset="0"/>
                <a:cs typeface="Times New Roman" pitchFamily="18" charset="0"/>
              </a:rPr>
            </a:br>
            <a:endParaRPr lang="lt-LT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padlet-uploads.storage.googleapis.com/350464283/40862f9cf89713592c0c547f8899cae7/90713123_850142515395486_2743456857635946496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3471489" cy="395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Activities For Kids nuotrauk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3888432" cy="291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Activities For Kids nuotrauk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21696"/>
            <a:ext cx="20522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vasaris, gėlė, tinklas, chichewa paveikslėliai, oficialu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9469" cy="86855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59632" y="692696"/>
            <a:ext cx="71825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latin typeface="Times New Roman" pitchFamily="18" charset="0"/>
                <a:cs typeface="Times New Roman" pitchFamily="18" charset="0"/>
              </a:rPr>
              <a:t>Muzikos ugdymas</a:t>
            </a:r>
          </a:p>
          <a:p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Namuose  pasimokyti B. Balakauskienės dainelės "Vabaliukų dainelė apie lietų" žodžius  </a:t>
            </a:r>
            <a:r>
              <a:rPr lang="lt-LT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https://www.youtube.com/watch?v=pnGe74a2OB0</a:t>
            </a:r>
            <a:br>
              <a:rPr lang="lt-LT" dirty="0"/>
            </a:br>
            <a:endParaRPr lang="lt-LT" dirty="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473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Vartotojas</dc:creator>
  <cp:lastModifiedBy>Linas</cp:lastModifiedBy>
  <cp:revision>16</cp:revision>
  <dcterms:created xsi:type="dcterms:W3CDTF">2020-04-13T08:37:50Z</dcterms:created>
  <dcterms:modified xsi:type="dcterms:W3CDTF">2020-04-14T05:23:34Z</dcterms:modified>
</cp:coreProperties>
</file>